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FF0000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4514" y="2542440"/>
            <a:ext cx="1651000" cy="40322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讲述了货币的发展和演变过程。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564" y="980728"/>
            <a:ext cx="10591285" cy="13095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inside your daddy’s wallet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coloured notes and some plastic cards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are called “money”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use money to buy food,clothes,toys,etc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long time ago,people didn’t buy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swapped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example,Jack could swap some vegetables with Jeff to get some meat in return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Then,people started to use things like shells and salt as “money”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Later,people started to make metal coins and paper notes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time went by,people found it hard to go around with a lot of notes and coins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they put their money in a safe place called a “bank”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bank keeps our money safe,and gives us a plastic card to pay in shops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Today,we can also pay with our phones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called e-money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71301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long ago or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money in a bank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swapped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things with each other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money to do shopping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notes as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 long time ago, people didn’t buy things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They swapped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them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可知，很久以前，人们以物易物。故选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2371527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came out last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coins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E-money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Shells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salt as “money”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36669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“Today, we can also pay with our phones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This is called e-money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可知，电子货币是最后出现的。故选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0550" y="1350879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use of a bank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keeps our money safe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makes paper notes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us buy things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sells plastic cards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 bank keeps our money safe”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可知，银行的作用是保护我们的钱安全。故选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0550" y="299695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know from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use paper money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easy to go around with a lot of notes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phones are getting cheaper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use their phones to pay today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35730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“Today, we can also pay with our phones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可知，现在人们可以用手机支付。故选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1672</Words>
  <Application>WPS 演示</Application>
  <PresentationFormat>自定义</PresentationFormat>
  <Paragraphs>51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469</cp:revision>
  <dcterms:created xsi:type="dcterms:W3CDTF">2020-11-06T05:24:00Z</dcterms:created>
  <dcterms:modified xsi:type="dcterms:W3CDTF">2025-09-16T02:55:00Z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4CD0FE00C8944361937820E1F1162032_12</vt:lpwstr>
  </property>
</Properties>
</file>